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84" r:id="rId2"/>
    <p:sldId id="256" r:id="rId3"/>
    <p:sldId id="285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80" r:id="rId13"/>
    <p:sldId id="267" r:id="rId14"/>
    <p:sldId id="268" r:id="rId15"/>
    <p:sldId id="281" r:id="rId16"/>
    <p:sldId id="282" r:id="rId17"/>
    <p:sldId id="269" r:id="rId18"/>
    <p:sldId id="270" r:id="rId19"/>
    <p:sldId id="271" r:id="rId20"/>
    <p:sldId id="277" r:id="rId21"/>
    <p:sldId id="273" r:id="rId22"/>
    <p:sldId id="274" r:id="rId23"/>
    <p:sldId id="275" r:id="rId24"/>
    <p:sldId id="283" r:id="rId25"/>
    <p:sldId id="278" r:id="rId26"/>
    <p:sldId id="279" r:id="rId27"/>
    <p:sldId id="272" r:id="rId2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entury Schoolbook" panose="02040604050505020304" pitchFamily="18" charset="0"/>
      <p:regular r:id="rId34"/>
      <p:bold r:id="rId35"/>
      <p:italic r:id="rId36"/>
      <p:boldItalic r:id="rId37"/>
    </p:embeddedFont>
    <p:embeddedFont>
      <p:font typeface="Gill Sans" panose="020B0604020202020204" charset="0"/>
      <p:regular r:id="rId38"/>
      <p:bold r:id="rId39"/>
    </p:embeddedFont>
    <p:embeddedFont>
      <p:font typeface="Wingdings 2" panose="05020102010507070707" pitchFamily="18" charset="2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E98193-8713-403C-ABC6-085967C7192A}">
  <a:tblStyle styleId="{6FE98193-8713-403C-ABC6-085967C7192A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E7E8"/>
          </a:solidFill>
        </a:fill>
      </a:tcStyle>
    </a:wholeTbl>
    <a:band1H>
      <a:tcTxStyle/>
      <a:tcStyle>
        <a:tcBdr/>
        <a:fill>
          <a:solidFill>
            <a:srgbClr val="E5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5CB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1D8B5-E80B-474F-A029-70D49E6446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C8AA455-8C19-4871-8B51-9758D35E7C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provide response on health queries</a:t>
          </a:r>
          <a:endParaRPr lang="en-US"/>
        </a:p>
      </dgm:t>
    </dgm:pt>
    <dgm:pt modelId="{91E22F40-7B82-46DC-951E-2AE2B3153CFA}" type="parTrans" cxnId="{B6727834-F5EE-4529-BE4C-8441DFAA306A}">
      <dgm:prSet/>
      <dgm:spPr/>
      <dgm:t>
        <a:bodyPr/>
        <a:lstStyle/>
        <a:p>
          <a:endParaRPr lang="en-US"/>
        </a:p>
      </dgm:t>
    </dgm:pt>
    <dgm:pt modelId="{5348BEAC-37F6-4B9A-B4E9-CAB28C2451C1}" type="sibTrans" cxnId="{B6727834-F5EE-4529-BE4C-8441DFAA306A}">
      <dgm:prSet/>
      <dgm:spPr/>
      <dgm:t>
        <a:bodyPr/>
        <a:lstStyle/>
        <a:p>
          <a:endParaRPr lang="en-US"/>
        </a:p>
      </dgm:t>
    </dgm:pt>
    <dgm:pt modelId="{894E5EE1-B31A-49AC-99EF-8D74341D1B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diagnose disease based on symptoms provided based on yes/no statement</a:t>
          </a:r>
          <a:endParaRPr lang="en-US"/>
        </a:p>
      </dgm:t>
    </dgm:pt>
    <dgm:pt modelId="{04A25906-ED60-40F3-AEE2-E4DBE28983DC}" type="parTrans" cxnId="{7C02E053-FC67-4DDD-9F99-4D772D4EDE88}">
      <dgm:prSet/>
      <dgm:spPr/>
      <dgm:t>
        <a:bodyPr/>
        <a:lstStyle/>
        <a:p>
          <a:endParaRPr lang="en-US"/>
        </a:p>
      </dgm:t>
    </dgm:pt>
    <dgm:pt modelId="{8CBC9E12-B427-40A9-AE15-02158010158B}" type="sibTrans" cxnId="{7C02E053-FC67-4DDD-9F99-4D772D4EDE88}">
      <dgm:prSet/>
      <dgm:spPr/>
      <dgm:t>
        <a:bodyPr/>
        <a:lstStyle/>
        <a:p>
          <a:endParaRPr lang="en-US"/>
        </a:p>
      </dgm:t>
    </dgm:pt>
    <dgm:pt modelId="{DA0B57FF-342A-4448-8ED3-1B0CDDFF8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provide way to maintain patient health record</a:t>
          </a:r>
          <a:endParaRPr lang="en-US"/>
        </a:p>
      </dgm:t>
    </dgm:pt>
    <dgm:pt modelId="{E8DC4EBE-B5DF-4F3B-934F-E6615331E286}" type="parTrans" cxnId="{D11ED969-A5C6-4A46-B6AF-EE2CBAD22F94}">
      <dgm:prSet/>
      <dgm:spPr/>
      <dgm:t>
        <a:bodyPr/>
        <a:lstStyle/>
        <a:p>
          <a:endParaRPr lang="en-US"/>
        </a:p>
      </dgm:t>
    </dgm:pt>
    <dgm:pt modelId="{55C42C2F-E663-496D-8CFA-0A2BF6B35BFD}" type="sibTrans" cxnId="{D11ED969-A5C6-4A46-B6AF-EE2CBAD22F94}">
      <dgm:prSet/>
      <dgm:spPr/>
      <dgm:t>
        <a:bodyPr/>
        <a:lstStyle/>
        <a:p>
          <a:endParaRPr lang="en-US"/>
        </a:p>
      </dgm:t>
    </dgm:pt>
    <dgm:pt modelId="{44E280B1-A17A-4245-8378-1EE2A702946B}" type="pres">
      <dgm:prSet presAssocID="{5041D8B5-E80B-474F-A029-70D49E644677}" presName="root" presStyleCnt="0">
        <dgm:presLayoutVars>
          <dgm:dir/>
          <dgm:resizeHandles val="exact"/>
        </dgm:presLayoutVars>
      </dgm:prSet>
      <dgm:spPr/>
    </dgm:pt>
    <dgm:pt modelId="{2FAAEA0E-263C-49C5-B124-777C5744494C}" type="pres">
      <dgm:prSet presAssocID="{0C8AA455-8C19-4871-8B51-9758D35E7CD0}" presName="compNode" presStyleCnt="0"/>
      <dgm:spPr/>
    </dgm:pt>
    <dgm:pt modelId="{06F39542-6394-4956-BFDD-1093C5FF0E65}" type="pres">
      <dgm:prSet presAssocID="{0C8AA455-8C19-4871-8B51-9758D35E7CD0}" presName="bgRect" presStyleLbl="bgShp" presStyleIdx="0" presStyleCnt="3"/>
      <dgm:spPr/>
    </dgm:pt>
    <dgm:pt modelId="{F2FAE9AF-1ADD-46DF-A62F-87187EBDACAA}" type="pres">
      <dgm:prSet presAssocID="{0C8AA455-8C19-4871-8B51-9758D35E7C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1BD8E27-E453-4961-943D-9C586CC2D680}" type="pres">
      <dgm:prSet presAssocID="{0C8AA455-8C19-4871-8B51-9758D35E7CD0}" presName="spaceRect" presStyleCnt="0"/>
      <dgm:spPr/>
    </dgm:pt>
    <dgm:pt modelId="{290A53DD-5F63-4300-974D-244974179652}" type="pres">
      <dgm:prSet presAssocID="{0C8AA455-8C19-4871-8B51-9758D35E7CD0}" presName="parTx" presStyleLbl="revTx" presStyleIdx="0" presStyleCnt="3">
        <dgm:presLayoutVars>
          <dgm:chMax val="0"/>
          <dgm:chPref val="0"/>
        </dgm:presLayoutVars>
      </dgm:prSet>
      <dgm:spPr/>
    </dgm:pt>
    <dgm:pt modelId="{1A497B24-402D-4595-9B22-2B4C138DA5BE}" type="pres">
      <dgm:prSet presAssocID="{5348BEAC-37F6-4B9A-B4E9-CAB28C2451C1}" presName="sibTrans" presStyleCnt="0"/>
      <dgm:spPr/>
    </dgm:pt>
    <dgm:pt modelId="{3815FAF6-3C07-44C3-8F16-DACA1D8BB157}" type="pres">
      <dgm:prSet presAssocID="{894E5EE1-B31A-49AC-99EF-8D74341D1B8A}" presName="compNode" presStyleCnt="0"/>
      <dgm:spPr/>
    </dgm:pt>
    <dgm:pt modelId="{4543B80A-3003-48BD-977C-E25785DB0B8C}" type="pres">
      <dgm:prSet presAssocID="{894E5EE1-B31A-49AC-99EF-8D74341D1B8A}" presName="bgRect" presStyleLbl="bgShp" presStyleIdx="1" presStyleCnt="3"/>
      <dgm:spPr/>
    </dgm:pt>
    <dgm:pt modelId="{45BE446E-4751-4D50-B7E6-6F8ED9B0CC5A}" type="pres">
      <dgm:prSet presAssocID="{894E5EE1-B31A-49AC-99EF-8D74341D1B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4A09D89-9CC0-45CF-A6D3-B899020FC6D8}" type="pres">
      <dgm:prSet presAssocID="{894E5EE1-B31A-49AC-99EF-8D74341D1B8A}" presName="spaceRect" presStyleCnt="0"/>
      <dgm:spPr/>
    </dgm:pt>
    <dgm:pt modelId="{3C62F915-4927-43C2-B567-A381F2AD2218}" type="pres">
      <dgm:prSet presAssocID="{894E5EE1-B31A-49AC-99EF-8D74341D1B8A}" presName="parTx" presStyleLbl="revTx" presStyleIdx="1" presStyleCnt="3">
        <dgm:presLayoutVars>
          <dgm:chMax val="0"/>
          <dgm:chPref val="0"/>
        </dgm:presLayoutVars>
      </dgm:prSet>
      <dgm:spPr/>
    </dgm:pt>
    <dgm:pt modelId="{40B07EB9-F27C-407A-8363-098481363E81}" type="pres">
      <dgm:prSet presAssocID="{8CBC9E12-B427-40A9-AE15-02158010158B}" presName="sibTrans" presStyleCnt="0"/>
      <dgm:spPr/>
    </dgm:pt>
    <dgm:pt modelId="{E0543337-EF74-4815-B827-66CD2EA45E87}" type="pres">
      <dgm:prSet presAssocID="{DA0B57FF-342A-4448-8ED3-1B0CDDFF81DF}" presName="compNode" presStyleCnt="0"/>
      <dgm:spPr/>
    </dgm:pt>
    <dgm:pt modelId="{C357EF21-CF69-44B9-960E-72B77F940261}" type="pres">
      <dgm:prSet presAssocID="{DA0B57FF-342A-4448-8ED3-1B0CDDFF81DF}" presName="bgRect" presStyleLbl="bgShp" presStyleIdx="2" presStyleCnt="3"/>
      <dgm:spPr/>
    </dgm:pt>
    <dgm:pt modelId="{2C2F8AB9-8296-41AC-B8F2-37E240EDF77B}" type="pres">
      <dgm:prSet presAssocID="{DA0B57FF-342A-4448-8ED3-1B0CDDFF81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F619AA5D-2ABF-4CAC-8041-5F5D27B807F7}" type="pres">
      <dgm:prSet presAssocID="{DA0B57FF-342A-4448-8ED3-1B0CDDFF81DF}" presName="spaceRect" presStyleCnt="0"/>
      <dgm:spPr/>
    </dgm:pt>
    <dgm:pt modelId="{8579EB2D-2B5F-46D5-AA73-3154467FB29A}" type="pres">
      <dgm:prSet presAssocID="{DA0B57FF-342A-4448-8ED3-1B0CDDFF81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3C7A17-495B-4081-AFB9-9C29FF546EB2}" type="presOf" srcId="{894E5EE1-B31A-49AC-99EF-8D74341D1B8A}" destId="{3C62F915-4927-43C2-B567-A381F2AD2218}" srcOrd="0" destOrd="0" presId="urn:microsoft.com/office/officeart/2018/2/layout/IconVerticalSolidList"/>
    <dgm:cxn modelId="{B6727834-F5EE-4529-BE4C-8441DFAA306A}" srcId="{5041D8B5-E80B-474F-A029-70D49E644677}" destId="{0C8AA455-8C19-4871-8B51-9758D35E7CD0}" srcOrd="0" destOrd="0" parTransId="{91E22F40-7B82-46DC-951E-2AE2B3153CFA}" sibTransId="{5348BEAC-37F6-4B9A-B4E9-CAB28C2451C1}"/>
    <dgm:cxn modelId="{D11ED969-A5C6-4A46-B6AF-EE2CBAD22F94}" srcId="{5041D8B5-E80B-474F-A029-70D49E644677}" destId="{DA0B57FF-342A-4448-8ED3-1B0CDDFF81DF}" srcOrd="2" destOrd="0" parTransId="{E8DC4EBE-B5DF-4F3B-934F-E6615331E286}" sibTransId="{55C42C2F-E663-496D-8CFA-0A2BF6B35BFD}"/>
    <dgm:cxn modelId="{31638572-77C8-4795-A3F5-71F5505C83A7}" type="presOf" srcId="{5041D8B5-E80B-474F-A029-70D49E644677}" destId="{44E280B1-A17A-4245-8378-1EE2A702946B}" srcOrd="0" destOrd="0" presId="urn:microsoft.com/office/officeart/2018/2/layout/IconVerticalSolidList"/>
    <dgm:cxn modelId="{7C02E053-FC67-4DDD-9F99-4D772D4EDE88}" srcId="{5041D8B5-E80B-474F-A029-70D49E644677}" destId="{894E5EE1-B31A-49AC-99EF-8D74341D1B8A}" srcOrd="1" destOrd="0" parTransId="{04A25906-ED60-40F3-AEE2-E4DBE28983DC}" sibTransId="{8CBC9E12-B427-40A9-AE15-02158010158B}"/>
    <dgm:cxn modelId="{42BF297B-DCB5-4ACB-A5DE-984502493CCE}" type="presOf" srcId="{DA0B57FF-342A-4448-8ED3-1B0CDDFF81DF}" destId="{8579EB2D-2B5F-46D5-AA73-3154467FB29A}" srcOrd="0" destOrd="0" presId="urn:microsoft.com/office/officeart/2018/2/layout/IconVerticalSolidList"/>
    <dgm:cxn modelId="{1A31ABD0-F5DF-404C-A347-544AC46BCF49}" type="presOf" srcId="{0C8AA455-8C19-4871-8B51-9758D35E7CD0}" destId="{290A53DD-5F63-4300-974D-244974179652}" srcOrd="0" destOrd="0" presId="urn:microsoft.com/office/officeart/2018/2/layout/IconVerticalSolidList"/>
    <dgm:cxn modelId="{33E935B7-0288-475B-A97C-6D025CD97F85}" type="presParOf" srcId="{44E280B1-A17A-4245-8378-1EE2A702946B}" destId="{2FAAEA0E-263C-49C5-B124-777C5744494C}" srcOrd="0" destOrd="0" presId="urn:microsoft.com/office/officeart/2018/2/layout/IconVerticalSolidList"/>
    <dgm:cxn modelId="{18960044-D95D-44A6-BBFC-506D343674E3}" type="presParOf" srcId="{2FAAEA0E-263C-49C5-B124-777C5744494C}" destId="{06F39542-6394-4956-BFDD-1093C5FF0E65}" srcOrd="0" destOrd="0" presId="urn:microsoft.com/office/officeart/2018/2/layout/IconVerticalSolidList"/>
    <dgm:cxn modelId="{B3DAD31F-9F11-4D7C-82A9-F82D42807FA1}" type="presParOf" srcId="{2FAAEA0E-263C-49C5-B124-777C5744494C}" destId="{F2FAE9AF-1ADD-46DF-A62F-87187EBDACAA}" srcOrd="1" destOrd="0" presId="urn:microsoft.com/office/officeart/2018/2/layout/IconVerticalSolidList"/>
    <dgm:cxn modelId="{D846A5DF-D38E-45D3-92DA-87E1AF143B78}" type="presParOf" srcId="{2FAAEA0E-263C-49C5-B124-777C5744494C}" destId="{81BD8E27-E453-4961-943D-9C586CC2D680}" srcOrd="2" destOrd="0" presId="urn:microsoft.com/office/officeart/2018/2/layout/IconVerticalSolidList"/>
    <dgm:cxn modelId="{16E7B870-2BC4-407C-8645-FDEE9FA1307B}" type="presParOf" srcId="{2FAAEA0E-263C-49C5-B124-777C5744494C}" destId="{290A53DD-5F63-4300-974D-244974179652}" srcOrd="3" destOrd="0" presId="urn:microsoft.com/office/officeart/2018/2/layout/IconVerticalSolidList"/>
    <dgm:cxn modelId="{095D1007-F40E-4B6C-BA0B-DBBDA3778628}" type="presParOf" srcId="{44E280B1-A17A-4245-8378-1EE2A702946B}" destId="{1A497B24-402D-4595-9B22-2B4C138DA5BE}" srcOrd="1" destOrd="0" presId="urn:microsoft.com/office/officeart/2018/2/layout/IconVerticalSolidList"/>
    <dgm:cxn modelId="{584D0CFA-6B67-4BD5-8F02-813C5C9038D6}" type="presParOf" srcId="{44E280B1-A17A-4245-8378-1EE2A702946B}" destId="{3815FAF6-3C07-44C3-8F16-DACA1D8BB157}" srcOrd="2" destOrd="0" presId="urn:microsoft.com/office/officeart/2018/2/layout/IconVerticalSolidList"/>
    <dgm:cxn modelId="{43F645D3-07CE-4E1A-9C5A-6EE5246F0C83}" type="presParOf" srcId="{3815FAF6-3C07-44C3-8F16-DACA1D8BB157}" destId="{4543B80A-3003-48BD-977C-E25785DB0B8C}" srcOrd="0" destOrd="0" presId="urn:microsoft.com/office/officeart/2018/2/layout/IconVerticalSolidList"/>
    <dgm:cxn modelId="{61AFB4A6-AE83-4280-9DD2-0EF9C3DF673E}" type="presParOf" srcId="{3815FAF6-3C07-44C3-8F16-DACA1D8BB157}" destId="{45BE446E-4751-4D50-B7E6-6F8ED9B0CC5A}" srcOrd="1" destOrd="0" presId="urn:microsoft.com/office/officeart/2018/2/layout/IconVerticalSolidList"/>
    <dgm:cxn modelId="{AA1D5A79-58EC-4119-95B9-0AA82BA548E7}" type="presParOf" srcId="{3815FAF6-3C07-44C3-8F16-DACA1D8BB157}" destId="{94A09D89-9CC0-45CF-A6D3-B899020FC6D8}" srcOrd="2" destOrd="0" presId="urn:microsoft.com/office/officeart/2018/2/layout/IconVerticalSolidList"/>
    <dgm:cxn modelId="{BC3045FB-66F3-4381-8A6B-943096052751}" type="presParOf" srcId="{3815FAF6-3C07-44C3-8F16-DACA1D8BB157}" destId="{3C62F915-4927-43C2-B567-A381F2AD2218}" srcOrd="3" destOrd="0" presId="urn:microsoft.com/office/officeart/2018/2/layout/IconVerticalSolidList"/>
    <dgm:cxn modelId="{720F97E9-507C-42B4-B37B-B181A9ED489D}" type="presParOf" srcId="{44E280B1-A17A-4245-8378-1EE2A702946B}" destId="{40B07EB9-F27C-407A-8363-098481363E81}" srcOrd="3" destOrd="0" presId="urn:microsoft.com/office/officeart/2018/2/layout/IconVerticalSolidList"/>
    <dgm:cxn modelId="{ABA4EC95-F699-4757-8A50-C60185BAA5A5}" type="presParOf" srcId="{44E280B1-A17A-4245-8378-1EE2A702946B}" destId="{E0543337-EF74-4815-B827-66CD2EA45E87}" srcOrd="4" destOrd="0" presId="urn:microsoft.com/office/officeart/2018/2/layout/IconVerticalSolidList"/>
    <dgm:cxn modelId="{51DB8FA6-B4A4-4E64-AE01-78C1C141FE93}" type="presParOf" srcId="{E0543337-EF74-4815-B827-66CD2EA45E87}" destId="{C357EF21-CF69-44B9-960E-72B77F940261}" srcOrd="0" destOrd="0" presId="urn:microsoft.com/office/officeart/2018/2/layout/IconVerticalSolidList"/>
    <dgm:cxn modelId="{E1BDE5B9-C8AE-4392-88A1-D8E6F9CF8C84}" type="presParOf" srcId="{E0543337-EF74-4815-B827-66CD2EA45E87}" destId="{2C2F8AB9-8296-41AC-B8F2-37E240EDF77B}" srcOrd="1" destOrd="0" presId="urn:microsoft.com/office/officeart/2018/2/layout/IconVerticalSolidList"/>
    <dgm:cxn modelId="{8D4196F8-EA7C-43BD-B0C5-B098605A7E96}" type="presParOf" srcId="{E0543337-EF74-4815-B827-66CD2EA45E87}" destId="{F619AA5D-2ABF-4CAC-8041-5F5D27B807F7}" srcOrd="2" destOrd="0" presId="urn:microsoft.com/office/officeart/2018/2/layout/IconVerticalSolidList"/>
    <dgm:cxn modelId="{7CB69AF8-78D5-4259-85C1-09CEF2E44312}" type="presParOf" srcId="{E0543337-EF74-4815-B827-66CD2EA45E87}" destId="{8579EB2D-2B5F-46D5-AA73-3154467FB2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85B738-D0BC-4501-876E-7DDA29F80A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7CEA73-936D-44A3-B0A2-7BFE8A05AF96}">
      <dgm:prSet/>
      <dgm:spPr/>
      <dgm:t>
        <a:bodyPr/>
        <a:lstStyle/>
        <a:p>
          <a:r>
            <a:rPr lang="en-US" dirty="0"/>
            <a:t>Planning &amp; Design</a:t>
          </a:r>
        </a:p>
      </dgm:t>
    </dgm:pt>
    <dgm:pt modelId="{5B057B00-FDC8-4EFF-A7B5-1AF5D6023D2B}" type="parTrans" cxnId="{7DB12CCD-3BFA-41DC-B83F-107A616C0D50}">
      <dgm:prSet/>
      <dgm:spPr/>
      <dgm:t>
        <a:bodyPr/>
        <a:lstStyle/>
        <a:p>
          <a:endParaRPr lang="en-US"/>
        </a:p>
      </dgm:t>
    </dgm:pt>
    <dgm:pt modelId="{242C939A-F191-4B79-A5AE-3145520949B4}" type="sibTrans" cxnId="{7DB12CCD-3BFA-41DC-B83F-107A616C0D50}">
      <dgm:prSet/>
      <dgm:spPr/>
      <dgm:t>
        <a:bodyPr/>
        <a:lstStyle/>
        <a:p>
          <a:endParaRPr lang="en-US"/>
        </a:p>
      </dgm:t>
    </dgm:pt>
    <dgm:pt modelId="{DA9FAB4E-BF9F-4D55-AE19-8FAC7245BB48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21C7D8DA-2CD4-4D4E-93D8-0215AF2519FB}" type="parTrans" cxnId="{55D31BB0-8BE9-4959-B7DA-34FBC1B541BC}">
      <dgm:prSet/>
      <dgm:spPr/>
      <dgm:t>
        <a:bodyPr/>
        <a:lstStyle/>
        <a:p>
          <a:endParaRPr lang="en-US"/>
        </a:p>
      </dgm:t>
    </dgm:pt>
    <dgm:pt modelId="{0B9EBA2D-BD37-4A2A-8794-AD88ECA162AA}" type="sibTrans" cxnId="{55D31BB0-8BE9-4959-B7DA-34FBC1B541BC}">
      <dgm:prSet/>
      <dgm:spPr/>
      <dgm:t>
        <a:bodyPr/>
        <a:lstStyle/>
        <a:p>
          <a:endParaRPr lang="en-US"/>
        </a:p>
      </dgm:t>
    </dgm:pt>
    <dgm:pt modelId="{F437E5F6-62DF-44F0-9EE3-0677DFE944D6}">
      <dgm:prSet/>
      <dgm:spPr/>
      <dgm:t>
        <a:bodyPr/>
        <a:lstStyle/>
        <a:p>
          <a:r>
            <a:rPr lang="en-US" dirty="0"/>
            <a:t>Testing and Quality Assurance</a:t>
          </a:r>
        </a:p>
      </dgm:t>
    </dgm:pt>
    <dgm:pt modelId="{88887615-C4D4-4574-81F8-7531A93B2E4A}" type="parTrans" cxnId="{F7B6EEFB-CED6-445D-8C01-CD2F62A39A45}">
      <dgm:prSet/>
      <dgm:spPr/>
      <dgm:t>
        <a:bodyPr/>
        <a:lstStyle/>
        <a:p>
          <a:endParaRPr lang="en-US"/>
        </a:p>
      </dgm:t>
    </dgm:pt>
    <dgm:pt modelId="{96E42D21-4D10-415A-8E95-66750ACDE647}" type="sibTrans" cxnId="{F7B6EEFB-CED6-445D-8C01-CD2F62A39A45}">
      <dgm:prSet/>
      <dgm:spPr/>
      <dgm:t>
        <a:bodyPr/>
        <a:lstStyle/>
        <a:p>
          <a:endParaRPr lang="en-US"/>
        </a:p>
      </dgm:t>
    </dgm:pt>
    <dgm:pt modelId="{A0FA5A66-07FB-4CB6-86A6-AE24B434389B}">
      <dgm:prSet/>
      <dgm:spPr/>
      <dgm:t>
        <a:bodyPr/>
        <a:lstStyle/>
        <a:p>
          <a:r>
            <a:rPr lang="en-US" dirty="0"/>
            <a:t>Refinement and Finalization</a:t>
          </a:r>
        </a:p>
      </dgm:t>
    </dgm:pt>
    <dgm:pt modelId="{FB314B0A-CCD9-46E7-846A-37D4DD50FAA2}" type="parTrans" cxnId="{160E6732-9953-4F13-A9BD-4FF9C9D7CE94}">
      <dgm:prSet/>
      <dgm:spPr/>
      <dgm:t>
        <a:bodyPr/>
        <a:lstStyle/>
        <a:p>
          <a:endParaRPr lang="en-US"/>
        </a:p>
      </dgm:t>
    </dgm:pt>
    <dgm:pt modelId="{C0C25F80-EBFA-4238-8018-D8C0D6E49A18}" type="sibTrans" cxnId="{160E6732-9953-4F13-A9BD-4FF9C9D7CE94}">
      <dgm:prSet/>
      <dgm:spPr/>
      <dgm:t>
        <a:bodyPr/>
        <a:lstStyle/>
        <a:p>
          <a:endParaRPr lang="en-US"/>
        </a:p>
      </dgm:t>
    </dgm:pt>
    <dgm:pt modelId="{355FF28F-02B5-422B-BDC1-50ED323A610C}">
      <dgm:prSet/>
      <dgm:spPr/>
      <dgm:t>
        <a:bodyPr/>
        <a:lstStyle/>
        <a:p>
          <a:r>
            <a:rPr lang="en-US" dirty="0"/>
            <a:t>Deployment and Project Closure</a:t>
          </a:r>
        </a:p>
      </dgm:t>
    </dgm:pt>
    <dgm:pt modelId="{0E1F178E-13DB-495D-8FF1-A6E52B43D868}" type="parTrans" cxnId="{0C9E56E7-2E01-45E4-B026-643A1BB6ED2F}">
      <dgm:prSet/>
      <dgm:spPr/>
      <dgm:t>
        <a:bodyPr/>
        <a:lstStyle/>
        <a:p>
          <a:endParaRPr lang="en-US"/>
        </a:p>
      </dgm:t>
    </dgm:pt>
    <dgm:pt modelId="{AD0CE5A4-B951-4441-88B1-A025B2F4C1F5}" type="sibTrans" cxnId="{0C9E56E7-2E01-45E4-B026-643A1BB6ED2F}">
      <dgm:prSet/>
      <dgm:spPr/>
      <dgm:t>
        <a:bodyPr/>
        <a:lstStyle/>
        <a:p>
          <a:endParaRPr lang="en-US"/>
        </a:p>
      </dgm:t>
    </dgm:pt>
    <dgm:pt modelId="{A0FB2BCC-1CAF-49CB-AB2C-421D47F7A6A3}">
      <dgm:prSet/>
      <dgm:spPr/>
      <dgm:t>
        <a:bodyPr/>
        <a:lstStyle/>
        <a:p>
          <a:r>
            <a:rPr lang="en-US" dirty="0"/>
            <a:t>Initiation</a:t>
          </a:r>
        </a:p>
      </dgm:t>
    </dgm:pt>
    <dgm:pt modelId="{7C1D2B79-FA12-4703-BBDE-DCE0B462A32A}" type="parTrans" cxnId="{EB646028-52F1-4D9E-9EC4-B1406256B780}">
      <dgm:prSet/>
      <dgm:spPr/>
      <dgm:t>
        <a:bodyPr/>
        <a:lstStyle/>
        <a:p>
          <a:endParaRPr lang="en-AU"/>
        </a:p>
      </dgm:t>
    </dgm:pt>
    <dgm:pt modelId="{1ED88C85-53A6-49F3-80A6-0FC0C7051C00}" type="sibTrans" cxnId="{EB646028-52F1-4D9E-9EC4-B1406256B780}">
      <dgm:prSet/>
      <dgm:spPr/>
      <dgm:t>
        <a:bodyPr/>
        <a:lstStyle/>
        <a:p>
          <a:endParaRPr lang="en-AU"/>
        </a:p>
      </dgm:t>
    </dgm:pt>
    <dgm:pt modelId="{6E435F3D-1E72-4D64-9415-F983489C678C}" type="pres">
      <dgm:prSet presAssocID="{7985B738-D0BC-4501-876E-7DDA29F80A4F}" presName="linear" presStyleCnt="0">
        <dgm:presLayoutVars>
          <dgm:animLvl val="lvl"/>
          <dgm:resizeHandles val="exact"/>
        </dgm:presLayoutVars>
      </dgm:prSet>
      <dgm:spPr/>
    </dgm:pt>
    <dgm:pt modelId="{3A8337E6-8234-4775-B728-E2006AFF0202}" type="pres">
      <dgm:prSet presAssocID="{A0FB2BCC-1CAF-49CB-AB2C-421D47F7A6A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9017250-CAE4-4669-AA0F-47D45EEAE7DC}" type="pres">
      <dgm:prSet presAssocID="{1ED88C85-53A6-49F3-80A6-0FC0C7051C00}" presName="spacer" presStyleCnt="0"/>
      <dgm:spPr/>
    </dgm:pt>
    <dgm:pt modelId="{9EE28B22-F841-4670-A2D2-B149C8F65F93}" type="pres">
      <dgm:prSet presAssocID="{5D7CEA73-936D-44A3-B0A2-7BFE8A05AF9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3B480D-BC29-49F8-B1C4-3C45BA6448D2}" type="pres">
      <dgm:prSet presAssocID="{242C939A-F191-4B79-A5AE-3145520949B4}" presName="spacer" presStyleCnt="0"/>
      <dgm:spPr/>
    </dgm:pt>
    <dgm:pt modelId="{2489D57A-21C1-4E72-85D0-C0AA81C55A87}" type="pres">
      <dgm:prSet presAssocID="{DA9FAB4E-BF9F-4D55-AE19-8FAC7245BB4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4DF2FC9-279C-4F07-AA67-8FC1F75C2943}" type="pres">
      <dgm:prSet presAssocID="{0B9EBA2D-BD37-4A2A-8794-AD88ECA162AA}" presName="spacer" presStyleCnt="0"/>
      <dgm:spPr/>
    </dgm:pt>
    <dgm:pt modelId="{83AC9506-9989-4E5C-83EC-E7FF6A782FE7}" type="pres">
      <dgm:prSet presAssocID="{F437E5F6-62DF-44F0-9EE3-0677DFE944D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AF539E6-1374-46AC-9EDB-525847B9F694}" type="pres">
      <dgm:prSet presAssocID="{96E42D21-4D10-415A-8E95-66750ACDE647}" presName="spacer" presStyleCnt="0"/>
      <dgm:spPr/>
    </dgm:pt>
    <dgm:pt modelId="{37DE3C45-0809-43CE-B75E-26FE79134A04}" type="pres">
      <dgm:prSet presAssocID="{A0FA5A66-07FB-4CB6-86A6-AE24B434389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B27FDA0-8F0F-4D17-8E26-01A13BBC5F69}" type="pres">
      <dgm:prSet presAssocID="{C0C25F80-EBFA-4238-8018-D8C0D6E49A18}" presName="spacer" presStyleCnt="0"/>
      <dgm:spPr/>
    </dgm:pt>
    <dgm:pt modelId="{22C7A348-09B4-451F-99DA-F107A096D515}" type="pres">
      <dgm:prSet presAssocID="{355FF28F-02B5-422B-BDC1-50ED323A610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B646028-52F1-4D9E-9EC4-B1406256B780}" srcId="{7985B738-D0BC-4501-876E-7DDA29F80A4F}" destId="{A0FB2BCC-1CAF-49CB-AB2C-421D47F7A6A3}" srcOrd="0" destOrd="0" parTransId="{7C1D2B79-FA12-4703-BBDE-DCE0B462A32A}" sibTransId="{1ED88C85-53A6-49F3-80A6-0FC0C7051C00}"/>
    <dgm:cxn modelId="{160E6732-9953-4F13-A9BD-4FF9C9D7CE94}" srcId="{7985B738-D0BC-4501-876E-7DDA29F80A4F}" destId="{A0FA5A66-07FB-4CB6-86A6-AE24B434389B}" srcOrd="4" destOrd="0" parTransId="{FB314B0A-CCD9-46E7-846A-37D4DD50FAA2}" sibTransId="{C0C25F80-EBFA-4238-8018-D8C0D6E49A18}"/>
    <dgm:cxn modelId="{8EC3995C-6189-4A34-BAE3-9D985803FAB0}" type="presOf" srcId="{A0FB2BCC-1CAF-49CB-AB2C-421D47F7A6A3}" destId="{3A8337E6-8234-4775-B728-E2006AFF0202}" srcOrd="0" destOrd="0" presId="urn:microsoft.com/office/officeart/2005/8/layout/vList2"/>
    <dgm:cxn modelId="{42926543-BA22-4164-B610-F059807E0A16}" type="presOf" srcId="{F437E5F6-62DF-44F0-9EE3-0677DFE944D6}" destId="{83AC9506-9989-4E5C-83EC-E7FF6A782FE7}" srcOrd="0" destOrd="0" presId="urn:microsoft.com/office/officeart/2005/8/layout/vList2"/>
    <dgm:cxn modelId="{137C1752-99DD-4374-A4C6-EA4715B77FF5}" type="presOf" srcId="{355FF28F-02B5-422B-BDC1-50ED323A610C}" destId="{22C7A348-09B4-451F-99DA-F107A096D515}" srcOrd="0" destOrd="0" presId="urn:microsoft.com/office/officeart/2005/8/layout/vList2"/>
    <dgm:cxn modelId="{B4FC8482-7A1E-4846-840B-70EE868E06BC}" type="presOf" srcId="{7985B738-D0BC-4501-876E-7DDA29F80A4F}" destId="{6E435F3D-1E72-4D64-9415-F983489C678C}" srcOrd="0" destOrd="0" presId="urn:microsoft.com/office/officeart/2005/8/layout/vList2"/>
    <dgm:cxn modelId="{8C5AE088-7C2F-464A-ADE0-5E2483F4C827}" type="presOf" srcId="{5D7CEA73-936D-44A3-B0A2-7BFE8A05AF96}" destId="{9EE28B22-F841-4670-A2D2-B149C8F65F93}" srcOrd="0" destOrd="0" presId="urn:microsoft.com/office/officeart/2005/8/layout/vList2"/>
    <dgm:cxn modelId="{A7C595AE-66D8-426C-A7BE-3B02E4F66AFE}" type="presOf" srcId="{A0FA5A66-07FB-4CB6-86A6-AE24B434389B}" destId="{37DE3C45-0809-43CE-B75E-26FE79134A04}" srcOrd="0" destOrd="0" presId="urn:microsoft.com/office/officeart/2005/8/layout/vList2"/>
    <dgm:cxn modelId="{55D31BB0-8BE9-4959-B7DA-34FBC1B541BC}" srcId="{7985B738-D0BC-4501-876E-7DDA29F80A4F}" destId="{DA9FAB4E-BF9F-4D55-AE19-8FAC7245BB48}" srcOrd="2" destOrd="0" parTransId="{21C7D8DA-2CD4-4D4E-93D8-0215AF2519FB}" sibTransId="{0B9EBA2D-BD37-4A2A-8794-AD88ECA162AA}"/>
    <dgm:cxn modelId="{7DB12CCD-3BFA-41DC-B83F-107A616C0D50}" srcId="{7985B738-D0BC-4501-876E-7DDA29F80A4F}" destId="{5D7CEA73-936D-44A3-B0A2-7BFE8A05AF96}" srcOrd="1" destOrd="0" parTransId="{5B057B00-FDC8-4EFF-A7B5-1AF5D6023D2B}" sibTransId="{242C939A-F191-4B79-A5AE-3145520949B4}"/>
    <dgm:cxn modelId="{D1C5EEE5-D25B-4567-87E4-E4745F321E4D}" type="presOf" srcId="{DA9FAB4E-BF9F-4D55-AE19-8FAC7245BB48}" destId="{2489D57A-21C1-4E72-85D0-C0AA81C55A87}" srcOrd="0" destOrd="0" presId="urn:microsoft.com/office/officeart/2005/8/layout/vList2"/>
    <dgm:cxn modelId="{0C9E56E7-2E01-45E4-B026-643A1BB6ED2F}" srcId="{7985B738-D0BC-4501-876E-7DDA29F80A4F}" destId="{355FF28F-02B5-422B-BDC1-50ED323A610C}" srcOrd="5" destOrd="0" parTransId="{0E1F178E-13DB-495D-8FF1-A6E52B43D868}" sibTransId="{AD0CE5A4-B951-4441-88B1-A025B2F4C1F5}"/>
    <dgm:cxn modelId="{F7B6EEFB-CED6-445D-8C01-CD2F62A39A45}" srcId="{7985B738-D0BC-4501-876E-7DDA29F80A4F}" destId="{F437E5F6-62DF-44F0-9EE3-0677DFE944D6}" srcOrd="3" destOrd="0" parTransId="{88887615-C4D4-4574-81F8-7531A93B2E4A}" sibTransId="{96E42D21-4D10-415A-8E95-66750ACDE647}"/>
    <dgm:cxn modelId="{FB561751-53CA-48A0-AD2B-3435189B13EE}" type="presParOf" srcId="{6E435F3D-1E72-4D64-9415-F983489C678C}" destId="{3A8337E6-8234-4775-B728-E2006AFF0202}" srcOrd="0" destOrd="0" presId="urn:microsoft.com/office/officeart/2005/8/layout/vList2"/>
    <dgm:cxn modelId="{271CB266-9EE4-411B-BF21-2FA7BD41DC3F}" type="presParOf" srcId="{6E435F3D-1E72-4D64-9415-F983489C678C}" destId="{B9017250-CAE4-4669-AA0F-47D45EEAE7DC}" srcOrd="1" destOrd="0" presId="urn:microsoft.com/office/officeart/2005/8/layout/vList2"/>
    <dgm:cxn modelId="{67F1A294-B4E2-4AF5-9F42-B2C5B1912A60}" type="presParOf" srcId="{6E435F3D-1E72-4D64-9415-F983489C678C}" destId="{9EE28B22-F841-4670-A2D2-B149C8F65F93}" srcOrd="2" destOrd="0" presId="urn:microsoft.com/office/officeart/2005/8/layout/vList2"/>
    <dgm:cxn modelId="{B70209F3-B9EF-45B3-9685-B73121853A9D}" type="presParOf" srcId="{6E435F3D-1E72-4D64-9415-F983489C678C}" destId="{B63B480D-BC29-49F8-B1C4-3C45BA6448D2}" srcOrd="3" destOrd="0" presId="urn:microsoft.com/office/officeart/2005/8/layout/vList2"/>
    <dgm:cxn modelId="{A98D139E-CE78-4153-87E9-BB4B545FB2D4}" type="presParOf" srcId="{6E435F3D-1E72-4D64-9415-F983489C678C}" destId="{2489D57A-21C1-4E72-85D0-C0AA81C55A87}" srcOrd="4" destOrd="0" presId="urn:microsoft.com/office/officeart/2005/8/layout/vList2"/>
    <dgm:cxn modelId="{C62EB6D7-D590-474D-A39F-C30A1BC4685A}" type="presParOf" srcId="{6E435F3D-1E72-4D64-9415-F983489C678C}" destId="{E4DF2FC9-279C-4F07-AA67-8FC1F75C2943}" srcOrd="5" destOrd="0" presId="urn:microsoft.com/office/officeart/2005/8/layout/vList2"/>
    <dgm:cxn modelId="{8C5B9B1D-FFBF-4539-B302-F2E5BDA4C16B}" type="presParOf" srcId="{6E435F3D-1E72-4D64-9415-F983489C678C}" destId="{83AC9506-9989-4E5C-83EC-E7FF6A782FE7}" srcOrd="6" destOrd="0" presId="urn:microsoft.com/office/officeart/2005/8/layout/vList2"/>
    <dgm:cxn modelId="{257BFA0D-4F7A-4490-A628-FEE723A66A57}" type="presParOf" srcId="{6E435F3D-1E72-4D64-9415-F983489C678C}" destId="{FAF539E6-1374-46AC-9EDB-525847B9F694}" srcOrd="7" destOrd="0" presId="urn:microsoft.com/office/officeart/2005/8/layout/vList2"/>
    <dgm:cxn modelId="{9A76924E-13EA-4C2C-97FA-56FDD443398B}" type="presParOf" srcId="{6E435F3D-1E72-4D64-9415-F983489C678C}" destId="{37DE3C45-0809-43CE-B75E-26FE79134A04}" srcOrd="8" destOrd="0" presId="urn:microsoft.com/office/officeart/2005/8/layout/vList2"/>
    <dgm:cxn modelId="{178D84A2-FD27-4597-9F02-C4A57224D5E3}" type="presParOf" srcId="{6E435F3D-1E72-4D64-9415-F983489C678C}" destId="{7B27FDA0-8F0F-4D17-8E26-01A13BBC5F69}" srcOrd="9" destOrd="0" presId="urn:microsoft.com/office/officeart/2005/8/layout/vList2"/>
    <dgm:cxn modelId="{26E43F8C-C431-420C-8BE8-71AD2A78DFA6}" type="presParOf" srcId="{6E435F3D-1E72-4D64-9415-F983489C678C}" destId="{22C7A348-09B4-451F-99DA-F107A096D51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39542-6394-4956-BFDD-1093C5FF0E65}">
      <dsp:nvSpPr>
        <dsp:cNvPr id="0" name=""/>
        <dsp:cNvSpPr/>
      </dsp:nvSpPr>
      <dsp:spPr>
        <a:xfrm>
          <a:off x="0" y="384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AE9AF-1ADD-46DF-A62F-87187EBDACAA}">
      <dsp:nvSpPr>
        <dsp:cNvPr id="0" name=""/>
        <dsp:cNvSpPr/>
      </dsp:nvSpPr>
      <dsp:spPr>
        <a:xfrm>
          <a:off x="272279" y="202906"/>
          <a:ext cx="495053" cy="495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53DD-5F63-4300-974D-244974179652}">
      <dsp:nvSpPr>
        <dsp:cNvPr id="0" name=""/>
        <dsp:cNvSpPr/>
      </dsp:nvSpPr>
      <dsp:spPr>
        <a:xfrm>
          <a:off x="1039612" y="384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provide response on health queries</a:t>
          </a:r>
          <a:endParaRPr lang="en-US" sz="2200" kern="1200"/>
        </a:p>
      </dsp:txBody>
      <dsp:txXfrm>
        <a:off x="1039612" y="384"/>
        <a:ext cx="5543384" cy="900097"/>
      </dsp:txXfrm>
    </dsp:sp>
    <dsp:sp modelId="{4543B80A-3003-48BD-977C-E25785DB0B8C}">
      <dsp:nvSpPr>
        <dsp:cNvPr id="0" name=""/>
        <dsp:cNvSpPr/>
      </dsp:nvSpPr>
      <dsp:spPr>
        <a:xfrm>
          <a:off x="0" y="1125505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E446E-4751-4D50-B7E6-6F8ED9B0CC5A}">
      <dsp:nvSpPr>
        <dsp:cNvPr id="0" name=""/>
        <dsp:cNvSpPr/>
      </dsp:nvSpPr>
      <dsp:spPr>
        <a:xfrm>
          <a:off x="272279" y="1328027"/>
          <a:ext cx="495053" cy="495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2F915-4927-43C2-B567-A381F2AD2218}">
      <dsp:nvSpPr>
        <dsp:cNvPr id="0" name=""/>
        <dsp:cNvSpPr/>
      </dsp:nvSpPr>
      <dsp:spPr>
        <a:xfrm>
          <a:off x="1039612" y="1125505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diagnose disease based on symptoms provided based on yes/no statement</a:t>
          </a:r>
          <a:endParaRPr lang="en-US" sz="2200" kern="1200"/>
        </a:p>
      </dsp:txBody>
      <dsp:txXfrm>
        <a:off x="1039612" y="1125505"/>
        <a:ext cx="5543384" cy="900097"/>
      </dsp:txXfrm>
    </dsp:sp>
    <dsp:sp modelId="{C357EF21-CF69-44B9-960E-72B77F940261}">
      <dsp:nvSpPr>
        <dsp:cNvPr id="0" name=""/>
        <dsp:cNvSpPr/>
      </dsp:nvSpPr>
      <dsp:spPr>
        <a:xfrm>
          <a:off x="0" y="2250627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F8AB9-8296-41AC-B8F2-37E240EDF77B}">
      <dsp:nvSpPr>
        <dsp:cNvPr id="0" name=""/>
        <dsp:cNvSpPr/>
      </dsp:nvSpPr>
      <dsp:spPr>
        <a:xfrm>
          <a:off x="272279" y="2453149"/>
          <a:ext cx="495053" cy="4950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9EB2D-2B5F-46D5-AA73-3154467FB29A}">
      <dsp:nvSpPr>
        <dsp:cNvPr id="0" name=""/>
        <dsp:cNvSpPr/>
      </dsp:nvSpPr>
      <dsp:spPr>
        <a:xfrm>
          <a:off x="1039612" y="2250627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provide way to maintain patient health record</a:t>
          </a:r>
          <a:endParaRPr lang="en-US" sz="2200" kern="1200"/>
        </a:p>
      </dsp:txBody>
      <dsp:txXfrm>
        <a:off x="1039612" y="2250627"/>
        <a:ext cx="5543384" cy="900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337E6-8234-4775-B728-E2006AFF0202}">
      <dsp:nvSpPr>
        <dsp:cNvPr id="0" name=""/>
        <dsp:cNvSpPr/>
      </dsp:nvSpPr>
      <dsp:spPr>
        <a:xfrm>
          <a:off x="0" y="231859"/>
          <a:ext cx="4492602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Initiation</a:t>
          </a:r>
        </a:p>
      </dsp:txBody>
      <dsp:txXfrm>
        <a:off x="25759" y="257618"/>
        <a:ext cx="4441084" cy="476152"/>
      </dsp:txXfrm>
    </dsp:sp>
    <dsp:sp modelId="{9EE28B22-F841-4670-A2D2-B149C8F65F93}">
      <dsp:nvSpPr>
        <dsp:cNvPr id="0" name=""/>
        <dsp:cNvSpPr/>
      </dsp:nvSpPr>
      <dsp:spPr>
        <a:xfrm>
          <a:off x="0" y="822889"/>
          <a:ext cx="4492602" cy="527670"/>
        </a:xfrm>
        <a:prstGeom prst="roundRect">
          <a:avLst/>
        </a:prstGeom>
        <a:solidFill>
          <a:schemeClr val="accent5">
            <a:hueOff val="-3813831"/>
            <a:satOff val="1006"/>
            <a:lumOff val="51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Planning &amp; Design</a:t>
          </a:r>
        </a:p>
      </dsp:txBody>
      <dsp:txXfrm>
        <a:off x="25759" y="848648"/>
        <a:ext cx="4441084" cy="476152"/>
      </dsp:txXfrm>
    </dsp:sp>
    <dsp:sp modelId="{2489D57A-21C1-4E72-85D0-C0AA81C55A87}">
      <dsp:nvSpPr>
        <dsp:cNvPr id="0" name=""/>
        <dsp:cNvSpPr/>
      </dsp:nvSpPr>
      <dsp:spPr>
        <a:xfrm>
          <a:off x="0" y="1413920"/>
          <a:ext cx="4492602" cy="527670"/>
        </a:xfrm>
        <a:prstGeom prst="roundRect">
          <a:avLst/>
        </a:prstGeom>
        <a:solidFill>
          <a:schemeClr val="accent5">
            <a:hueOff val="-7627663"/>
            <a:satOff val="2012"/>
            <a:lumOff val="102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</a:t>
          </a:r>
        </a:p>
      </dsp:txBody>
      <dsp:txXfrm>
        <a:off x="25759" y="1439679"/>
        <a:ext cx="4441084" cy="476152"/>
      </dsp:txXfrm>
    </dsp:sp>
    <dsp:sp modelId="{83AC9506-9989-4E5C-83EC-E7FF6A782FE7}">
      <dsp:nvSpPr>
        <dsp:cNvPr id="0" name=""/>
        <dsp:cNvSpPr/>
      </dsp:nvSpPr>
      <dsp:spPr>
        <a:xfrm>
          <a:off x="0" y="2004950"/>
          <a:ext cx="4492602" cy="527670"/>
        </a:xfrm>
        <a:prstGeom prst="roundRect">
          <a:avLst/>
        </a:prstGeom>
        <a:solidFill>
          <a:schemeClr val="accent5">
            <a:hueOff val="-11441494"/>
            <a:satOff val="3017"/>
            <a:lumOff val="152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Testing and Quality Assurance</a:t>
          </a:r>
        </a:p>
      </dsp:txBody>
      <dsp:txXfrm>
        <a:off x="25759" y="2030709"/>
        <a:ext cx="4441084" cy="476152"/>
      </dsp:txXfrm>
    </dsp:sp>
    <dsp:sp modelId="{37DE3C45-0809-43CE-B75E-26FE79134A04}">
      <dsp:nvSpPr>
        <dsp:cNvPr id="0" name=""/>
        <dsp:cNvSpPr/>
      </dsp:nvSpPr>
      <dsp:spPr>
        <a:xfrm>
          <a:off x="0" y="2595980"/>
          <a:ext cx="4492602" cy="527670"/>
        </a:xfrm>
        <a:prstGeom prst="roundRect">
          <a:avLst/>
        </a:prstGeom>
        <a:solidFill>
          <a:schemeClr val="accent5">
            <a:hueOff val="-15255325"/>
            <a:satOff val="4023"/>
            <a:lumOff val="203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Refinement and Finalization</a:t>
          </a:r>
        </a:p>
      </dsp:txBody>
      <dsp:txXfrm>
        <a:off x="25759" y="2621739"/>
        <a:ext cx="4441084" cy="476152"/>
      </dsp:txXfrm>
    </dsp:sp>
    <dsp:sp modelId="{22C7A348-09B4-451F-99DA-F107A096D515}">
      <dsp:nvSpPr>
        <dsp:cNvPr id="0" name=""/>
        <dsp:cNvSpPr/>
      </dsp:nvSpPr>
      <dsp:spPr>
        <a:xfrm>
          <a:off x="0" y="3187010"/>
          <a:ext cx="4492602" cy="527670"/>
        </a:xfrm>
        <a:prstGeom prst="round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Deployment and Project Closure</a:t>
          </a:r>
        </a:p>
      </dsp:txBody>
      <dsp:txXfrm>
        <a:off x="25759" y="3212769"/>
        <a:ext cx="4441084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36c6eb737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836c6eb73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36c6eb737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836c6eb737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36c6eb737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836c6eb737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54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36c6eb73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36c6eb73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36c6eb73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36c6eb73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6c6eb737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36c6eb737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36c6eb737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836c6eb737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36c6eb737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836c6eb737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897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36c6eb73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36c6eb737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6c6eb73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836c6eb73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73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6c6eb737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36c6eb737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36c6eb737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836c6eb737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36c6eb73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836c6eb73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36c6eb73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36c6eb73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36c6eb73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836c6eb73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36c6eb737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836c6eb737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6c6eb73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36c6eb73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5324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86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1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9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98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92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27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490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1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1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16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01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C97675-5281-166F-C9AF-E7E16A7F7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5"/>
            <a:ext cx="9155430" cy="51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3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0"/>
            <a:ext cx="2802142" cy="51435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723898" y="482599"/>
            <a:ext cx="2319539" cy="4146551"/>
          </a:xfrm>
          <a:prstGeom prst="rect">
            <a:avLst/>
          </a:prstGeom>
          <a:noFill/>
        </p:spPr>
        <p:txBody>
          <a:bodyPr spcFirstLastPara="1" lIns="68575" tIns="34275" rIns="68575" bIns="3427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100">
                <a:solidFill>
                  <a:srgbClr val="FFFFFF"/>
                </a:solidFill>
              </a:rPr>
              <a:t>ALTERNATIVE TOOLS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AU" sz="2100">
              <a:solidFill>
                <a:srgbClr val="FFFFFF"/>
              </a:solidFill>
            </a:endParaRPr>
          </a:p>
        </p:txBody>
      </p:sp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740" y="0"/>
            <a:ext cx="518488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xfrm>
            <a:off x="3616423" y="482599"/>
            <a:ext cx="4370604" cy="4178300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Chatbot Logic </a:t>
            </a:r>
            <a:r>
              <a:rPr lang="en-AU" sz="1800" dirty="0"/>
              <a:t>: Google </a:t>
            </a:r>
            <a:r>
              <a:rPr lang="en-AU" sz="1800" dirty="0" err="1"/>
              <a:t>Dialogflow</a:t>
            </a:r>
            <a:r>
              <a:rPr lang="en-AU" sz="1800" dirty="0"/>
              <a:t>, chatterbot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Frontend</a:t>
            </a:r>
            <a:r>
              <a:rPr lang="en-AU" sz="1800" dirty="0"/>
              <a:t>: React based on JavaScript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Backend</a:t>
            </a:r>
            <a:r>
              <a:rPr lang="en-AU" sz="1800" dirty="0"/>
              <a:t>: Node.js Framework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Database</a:t>
            </a:r>
            <a:r>
              <a:rPr lang="en-AU" sz="1800" dirty="0"/>
              <a:t>: MongoDB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Project Management</a:t>
            </a:r>
            <a:r>
              <a:rPr lang="en-AU" sz="1800" dirty="0"/>
              <a:t>: Asana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ECCED-9189-1D32-EAF9-EF2AFDFD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5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"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 dirty="0"/>
              <a:t>PROJECT MANAGEMENT 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endParaRPr/>
          </a:p>
          <a:p>
            <a:pPr marL="177800" lvl="0" indent="-76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7" y="835613"/>
            <a:ext cx="8216281" cy="4200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99375-6364-8251-B8DC-B010497D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 dirty="0"/>
              <a:t>PROJECT MANAGEMENT- Contd.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endParaRPr/>
          </a:p>
          <a:p>
            <a:pPr marL="177800" lvl="0" indent="-76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9EE3F3-A582-95CE-B041-9FC63898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3" y="980477"/>
            <a:ext cx="8245756" cy="39392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33ADD-7D51-DE19-3AEF-2F49A60C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7158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87609" y="196489"/>
            <a:ext cx="7202400" cy="786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 dirty="0"/>
              <a:t>SCHDEULE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7CEE17-C775-12D1-7F0F-022655F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634" b="-815"/>
          <a:stretch/>
        </p:blipFill>
        <p:spPr>
          <a:xfrm>
            <a:off x="135228" y="810188"/>
            <a:ext cx="8139448" cy="41368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44681-6647-78FA-BD58-DEA7269D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PROJECT PROGRESS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E2B03-09C8-315E-3691-2021C879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27" y="1029317"/>
            <a:ext cx="8017099" cy="2652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EBCF5-15FB-480F-7569-1628F01C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B3FD-C404-44C2-817F-B65EDC6B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COMPARISON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7E192-A5DA-E1C6-A4E5-223923448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505" y="1371600"/>
            <a:ext cx="7489064" cy="3263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1FF1-CA59-9661-10D7-B72A40D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98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B3FD-C404-44C2-817F-B65EDC6B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COMPARISON- Contd.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FD7B6-ED49-DC73-0C7C-D8B55182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83" y="1268492"/>
            <a:ext cx="3425173" cy="371815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CC96F79-4B2C-009A-D451-6679C6DD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2039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/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100" spc="-50" dirty="0"/>
              <a:t>REASON FOR BEHIND THE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C83C1B-98C5-DB2D-595B-C684228A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Setup</a:t>
            </a:r>
          </a:p>
          <a:p>
            <a:r>
              <a:rPr lang="en-US" dirty="0"/>
              <a:t>API Development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78A98-6A35-8855-F262-C619B292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644809" y="27443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A92AA5-1FC9-C5A1-8FFD-2CF63E50B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9507" b="-1282"/>
          <a:stretch/>
        </p:blipFill>
        <p:spPr>
          <a:xfrm>
            <a:off x="1704405" y="859556"/>
            <a:ext cx="4735032" cy="4162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4604A-D10C-803D-E5E8-E6926F82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TEAM CONTRIBUTION</a:t>
            </a:r>
          </a:p>
        </p:txBody>
      </p:sp>
      <p:graphicFrame>
        <p:nvGraphicFramePr>
          <p:cNvPr id="240" name="Google Shape;240;p40"/>
          <p:cNvGraphicFramePr/>
          <p:nvPr>
            <p:extLst>
              <p:ext uri="{D42A27DB-BD31-4B8C-83A1-F6EECF244321}">
                <p14:modId xmlns:p14="http://schemas.microsoft.com/office/powerpoint/2010/main" val="1491831292"/>
              </p:ext>
            </p:extLst>
          </p:nvPr>
        </p:nvGraphicFramePr>
        <p:xfrm>
          <a:off x="928116" y="1137444"/>
          <a:ext cx="6885050" cy="3251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4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u="none" strike="noStrike" cap="none"/>
                        <a:t>Team Member</a:t>
                      </a:r>
                      <a:endParaRPr lang="en-AU"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Contribution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Jitendra Shrestha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Database Management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UI Design and Development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Frontend Integration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Integration with Django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Unit Testing and UI Testing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Documentation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 err="1"/>
                        <a:t>Pranish</a:t>
                      </a:r>
                      <a:r>
                        <a:rPr lang="en-AU" sz="1400" dirty="0"/>
                        <a:t> Acharya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Chatbot Logic Implementation using NLP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Data </a:t>
                      </a:r>
                      <a:r>
                        <a:rPr lang="en-US" dirty="0"/>
                        <a:t>C</a:t>
                      </a:r>
                      <a:r>
                        <a:rPr lang="en-US" sz="1200" dirty="0"/>
                        <a:t>lassification</a:t>
                      </a:r>
                      <a:endParaRPr lang="en-AU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Train Chatbot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Dialogue Management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API Development for chatbot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Documentation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717A1-D333-D7C1-4677-18F08759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People holding hands">
            <a:extLst>
              <a:ext uri="{FF2B5EF4-FFF2-40B4-BE49-F238E27FC236}">
                <a16:creationId xmlns:a16="http://schemas.microsoft.com/office/drawing/2014/main" id="{E2A2A5D2-0E36-B171-B6CF-D9589040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3882" b="1848"/>
          <a:stretch/>
        </p:blipFill>
        <p:spPr>
          <a:xfrm>
            <a:off x="20" y="-1"/>
            <a:ext cx="9143980" cy="5143499"/>
          </a:xfrm>
          <a:prstGeom prst="rect">
            <a:avLst/>
          </a:prstGeom>
        </p:spPr>
      </p:pic>
      <p:sp>
        <p:nvSpPr>
          <p:cNvPr id="145" name="Google Shape;145;p25"/>
          <p:cNvSpPr txBox="1"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  <a:prstGeom prst="rect">
            <a:avLst/>
          </a:prstGeom>
        </p:spPr>
        <p:txBody>
          <a:bodyPr spcFirstLastPara="1" lIns="68575" tIns="34275" rIns="68575" bIns="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</a:pPr>
            <a:r>
              <a:rPr lang="en-AU" dirty="0"/>
              <a:t>HEALTHCARE CHATBOT SYSTEM</a:t>
            </a:r>
            <a:endParaRPr lang="en-AU" i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  <a:prstGeom prst="rect">
            <a:avLst/>
          </a:prstGeom>
        </p:spPr>
        <p:txBody>
          <a:bodyPr spcFirstLastPara="1" lIns="68575" tIns="68575" rIns="68575" bIns="685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</a:rPr>
              <a:t>TEAM MEMBERS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tx1"/>
                </a:solidFill>
              </a:rPr>
              <a:t>JITENDRA SHRESTHA 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tx1"/>
                </a:solidFill>
              </a:rPr>
              <a:t>PRANISH ACHARYA</a:t>
            </a:r>
          </a:p>
        </p:txBody>
      </p:sp>
      <p:pic>
        <p:nvPicPr>
          <p:cNvPr id="3" name="Picture 2" descr="A hand holding a heart with a heartbeat above it&#10;&#10;Description automatically generated">
            <a:extLst>
              <a:ext uri="{FF2B5EF4-FFF2-40B4-BE49-F238E27FC236}">
                <a16:creationId xmlns:a16="http://schemas.microsoft.com/office/drawing/2014/main" id="{957BBBA2-BB05-EE68-97C6-7F74DCC9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15" y="558974"/>
            <a:ext cx="2119090" cy="2119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6EEF-8EE2-94DA-970D-B42426EB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4213" y="0"/>
            <a:ext cx="5465417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E9E11-5320-E621-F118-3024E6F1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722" y="698896"/>
            <a:ext cx="4719828" cy="38159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2700" spc="-5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Some Screenshots of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9"/>
            <a:ext cx="3044309" cy="514560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B7E71-F737-A4AD-F26E-BBF567D0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718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98D6B0-65DA-2EBC-ED30-4606AAFF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50" b="1"/>
          <a:stretch/>
        </p:blipFill>
        <p:spPr>
          <a:xfrm>
            <a:off x="21" y="15124"/>
            <a:ext cx="8469610" cy="5128376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5A269774-9B6D-DE2B-052F-37F2C1005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9FACA6-81BE-F47E-DA7B-41B4D7C3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83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C36F7-C868-CD53-CD2F-5260DE14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19" b="-1"/>
          <a:stretch/>
        </p:blipFill>
        <p:spPr>
          <a:xfrm>
            <a:off x="20" y="10"/>
            <a:ext cx="8469610" cy="51434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64A54-9FD7-03CD-7EE9-1E1CB251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3874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B9648-14EF-8105-54AA-E9F463C2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95"/>
          <a:stretch/>
        </p:blipFill>
        <p:spPr>
          <a:xfrm>
            <a:off x="20" y="10"/>
            <a:ext cx="8469610" cy="51434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17C85-549C-37DA-A458-00626656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577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3A07D-99D1-2F0A-2DB8-4306FCF9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9630" cy="51434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FE414-78B0-F567-DADE-82307826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72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696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774992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82B3-28ED-FB52-6EBD-75D2C9D2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15"/>
            <a:ext cx="846963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121C9-E6AC-CB96-E037-BCACCFB9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5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25</a:t>
            </a:fld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3636468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696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774992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E4CC-23D2-AE28-6B16-D73CB175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963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EC165-51B8-4CF0-B7B8-E54E49BF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5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26</a:t>
            </a:fld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1726908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 descr="A white rectangular sign with blue text&#10;&#10;Description automatically generated"/>
          <p:cNvPicPr preferRelativeResize="0"/>
          <p:nvPr/>
        </p:nvPicPr>
        <p:blipFill>
          <a:blip r:embed="rId3"/>
          <a:srcRect r="2" b="127"/>
          <a:stretch/>
        </p:blipFill>
        <p:spPr>
          <a:xfrm>
            <a:off x="20" y="10"/>
            <a:ext cx="9155410" cy="514349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46754-00E9-57A0-430D-82423F4F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INTRODUCTION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idx="1"/>
          </p:nvPr>
        </p:nvSpPr>
        <p:spPr>
          <a:xfrm>
            <a:off x="1088684" y="1856508"/>
            <a:ext cx="7202456" cy="224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Service that provides to the user/client through interpreting natural language</a:t>
            </a:r>
            <a:endParaRPr sz="1800"/>
          </a:p>
          <a:p>
            <a:pPr marL="17780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Serves as healthcare assistant</a:t>
            </a:r>
            <a:endParaRPr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Provides quick responses to common medical symptoms</a:t>
            </a:r>
            <a:endParaRPr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Seamless User Experience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95A0D-DA80-901A-3747-DEB9D39B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57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4400" spc="-50"/>
              <a:t>OBJECTIVES</a:t>
            </a:r>
          </a:p>
        </p:txBody>
      </p:sp>
      <p:graphicFrame>
        <p:nvGraphicFramePr>
          <p:cNvPr id="162" name="Google Shape;158;p27">
            <a:extLst>
              <a:ext uri="{FF2B5EF4-FFF2-40B4-BE49-F238E27FC236}">
                <a16:creationId xmlns:a16="http://schemas.microsoft.com/office/drawing/2014/main" id="{A5BA606C-B3EC-C1AA-031B-141C4C0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923461"/>
              </p:ext>
            </p:extLst>
          </p:nvPr>
        </p:nvGraphicFramePr>
        <p:xfrm>
          <a:off x="946547" y="1509790"/>
          <a:ext cx="6582997" cy="3151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3A317-5430-0AD4-2D5C-8133A4F5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FEATURES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Can predict disease based on symptoms provided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User can book appointment 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User can view health records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Doctors can provide prescription to booked appointment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Admin can manage doctors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45F9A-925F-3B54-A422-2EDE9839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l="-1147" t="8045"/>
          <a:stretch/>
        </p:blipFill>
        <p:spPr>
          <a:xfrm>
            <a:off x="374703" y="818677"/>
            <a:ext cx="8042564" cy="368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610703" y="97698"/>
            <a:ext cx="7202456" cy="78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SYSTEM ARCHITECTURE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9AB4D-42DB-4A54-6E29-D2BB7576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0"/>
            <a:ext cx="2862998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965198" y="171450"/>
            <a:ext cx="2691137" cy="37610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spc="-5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rPr>
              <a:t>OVERALL USE CASE DIAGRAM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8"/>
            <a:ext cx="965199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93E8A-D83A-C405-1AE3-680370C8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98" y="112702"/>
            <a:ext cx="4585756" cy="47615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213EC-63D9-CAFA-B41F-1F913BEA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156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424543" y="627017"/>
            <a:ext cx="2039091" cy="3887833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500" spc="-50">
                <a:solidFill>
                  <a:srgbClr val="FFFFFF"/>
                </a:solidFill>
              </a:rPr>
              <a:t>IMPLEMENTATION PLAN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184" name="Google Shape;182;p31">
            <a:extLst>
              <a:ext uri="{FF2B5EF4-FFF2-40B4-BE49-F238E27FC236}">
                <a16:creationId xmlns:a16="http://schemas.microsoft.com/office/drawing/2014/main" id="{4D7F7DE2-7348-06A5-AC9A-4853B9F9E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165549"/>
              </p:ext>
            </p:extLst>
          </p:nvPr>
        </p:nvGraphicFramePr>
        <p:xfrm>
          <a:off x="3494111" y="603504"/>
          <a:ext cx="4492602" cy="394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2BA58-EB40-79F4-AC49-219D1442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0"/>
            <a:ext cx="2802142" cy="51435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723898" y="482599"/>
            <a:ext cx="2319539" cy="414655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900" spc="-50" dirty="0">
                <a:solidFill>
                  <a:srgbClr val="FFFFFF"/>
                </a:solidFill>
              </a:rPr>
              <a:t>TOOLS &amp; TECHNOLOGIES</a:t>
            </a:r>
          </a:p>
        </p:txBody>
      </p:sp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740" y="0"/>
            <a:ext cx="518488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FBB7D-95B2-44E2-0669-D3A2CD7D8C9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467347" y="82324"/>
            <a:ext cx="4819675" cy="49470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71BE33-5C30-2575-D138-E818C945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lvl="0" indent="0" defTabSz="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25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pPr lvl="0" indent="0" defTabSz="4572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US" sz="2500" kern="12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247</Words>
  <Application>Microsoft Office PowerPoint</Application>
  <PresentationFormat>On-screen Show (16:9)</PresentationFormat>
  <Paragraphs>89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Wingdings 2</vt:lpstr>
      <vt:lpstr>Gill Sans</vt:lpstr>
      <vt:lpstr>Arial</vt:lpstr>
      <vt:lpstr>Century Gothic</vt:lpstr>
      <vt:lpstr>Century Schoolbook</vt:lpstr>
      <vt:lpstr>View</vt:lpstr>
      <vt:lpstr>PowerPoint Presentation</vt:lpstr>
      <vt:lpstr>HEALTHCARE CHATBOT SYSTEM</vt:lpstr>
      <vt:lpstr>INTRODUCTION</vt:lpstr>
      <vt:lpstr>OBJECTIVES</vt:lpstr>
      <vt:lpstr>FEATURES</vt:lpstr>
      <vt:lpstr>SYSTEM ARCHITECTURE </vt:lpstr>
      <vt:lpstr>PowerPoint Presentation</vt:lpstr>
      <vt:lpstr>IMPLEMENTATION PLAN</vt:lpstr>
      <vt:lpstr>TOOLS &amp; TECHNOLOGIES</vt:lpstr>
      <vt:lpstr>ALTERNATIVE TOOLS </vt:lpstr>
      <vt:lpstr>PROJECT MANAGEMENT </vt:lpstr>
      <vt:lpstr>PROJECT MANAGEMENT- Contd.</vt:lpstr>
      <vt:lpstr>PROJECT SCHDEULE</vt:lpstr>
      <vt:lpstr>PROJECT PROGRESS </vt:lpstr>
      <vt:lpstr>TIMELINE COMPARISON</vt:lpstr>
      <vt:lpstr>TIMELINE COMPARISON- Contd.</vt:lpstr>
      <vt:lpstr>REASON FOR BEHIND THE SCHEDULE</vt:lpstr>
      <vt:lpstr>PROJECT TIMELINE</vt:lpstr>
      <vt:lpstr>TEAM CONTRIBUTION</vt:lpstr>
      <vt:lpstr>Some Screenshots of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Jitendra Shrestha</cp:lastModifiedBy>
  <cp:revision>19</cp:revision>
  <dcterms:modified xsi:type="dcterms:W3CDTF">2024-09-10T13:12:11Z</dcterms:modified>
</cp:coreProperties>
</file>